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ba06@tsuruha.co.jp" initials="h" lastIdx="2" clrIdx="0">
    <p:extLst>
      <p:ext uri="{19B8F6BF-5375-455C-9EA6-DF929625EA0E}">
        <p15:presenceInfo xmlns:p15="http://schemas.microsoft.com/office/powerpoint/2012/main" userId="38cef9ef22062ac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13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954418-E59D-461C-A701-3FEAD83561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D68806F-694A-4344-8900-50E072E72E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BBFB28-CCD5-45D8-8301-E2F14EC3F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851F-CCCD-4136-9891-AD9066FDB80F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126E82-139F-44E7-AE5F-BE16C8241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D61C8F-3D7D-4884-BCC4-1C7083063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D4F9-B4DF-4E35-9315-37873A898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93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AABAEB-01DA-47DC-813D-7BE4374CF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E903422-95E7-49BA-9877-7EDA751B3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880A96-FDB8-4BE7-9350-8BD8D6F2F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851F-CCCD-4136-9891-AD9066FDB80F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5A97EB-C0A2-41F8-A3C5-E318A13BC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167879-E8D8-48F2-B36A-F13697CC0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D4F9-B4DF-4E35-9315-37873A898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14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084B0B8-D934-4882-8ADD-39470E0827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DBE9B07-60EC-4557-A9B8-9F0C9C918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BED6EC-164B-4F55-A695-DDD1AD2A5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851F-CCCD-4136-9891-AD9066FDB80F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013115-1B45-49F5-AF51-DBF837140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E4675E-6EBE-40B2-8271-DF79DB53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D4F9-B4DF-4E35-9315-37873A898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384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7783D2-18BE-4FD5-987D-3FD7B6BDF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DC8DEC-5495-45AF-81DE-B854026F6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C03B5B-0C0F-42FA-8988-E6DEB6314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851F-CCCD-4136-9891-AD9066FDB80F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CD28A5-0F0A-4F4D-A3B7-B65F2FDF5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644402-0659-4181-9FB8-C0FA8CD60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D4F9-B4DF-4E35-9315-37873A898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373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B63D27-3302-48DB-A4EF-7C3EBD05A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C0E1FD-83DF-4E9C-A355-4008A9E59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422204-BBF0-4EAB-AB98-0715220B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851F-CCCD-4136-9891-AD9066FDB80F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B96F16-F53D-4DEC-A154-18FF4461E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842AB6-70D3-46B9-B212-A529EA55B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D4F9-B4DF-4E35-9315-37873A898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71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18F321-0D93-4570-9659-4AFCE0AC4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AFE3B4-7958-44FC-8AAE-8866ABAF66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02AD72B-DC57-4EC5-9B87-943BB03AE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D1D5897-9F81-4809-BCF9-9C8E104E5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851F-CCCD-4136-9891-AD9066FDB80F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D1A114D-06B7-43E3-8038-D6FF80B41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B842591-2CAA-4D00-8E8E-0248F97F7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D4F9-B4DF-4E35-9315-37873A898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97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52AD36-C3D7-4EFB-AC8F-B6F9C3DDC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041D05-E1DB-4217-82CE-FA2979718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448DEE6-32D6-45F3-8518-387833B8F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D397509-4C11-4FA0-A8CD-91B779BB55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F5DD77B-B8B9-4330-AC16-834DA44E37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558C6F5-809E-48B5-8608-499173AAD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851F-CCCD-4136-9891-AD9066FDB80F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BB5B3D8-FE07-4AF9-9315-A8EB45DA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11A39FE-C64A-48FD-9554-E06317077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D4F9-B4DF-4E35-9315-37873A898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9522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BA3C9F-3A71-43CF-A3D1-A9EDEACCC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5C1BD88-378A-409A-981E-6BD5BC74B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851F-CCCD-4136-9891-AD9066FDB80F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B71BD81-A4A8-4EE2-85C4-260F9A440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22F37EE-3B72-4428-8AFB-74DE72B0C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D4F9-B4DF-4E35-9315-37873A898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74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810CBC2-6C02-42C3-BDF5-FA57AA1F1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851F-CCCD-4136-9891-AD9066FDB80F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82C02F0-3927-4C41-A470-2E07EB412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2C3CEB2-1E68-4EC6-9432-305F832F6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D4F9-B4DF-4E35-9315-37873A898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95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DF2638-D0FA-4668-816A-74FA630FE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932E8B-22EB-415A-8821-D4C035C10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4335205-A16D-429F-894C-CE920ECAB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793278D-FF9D-47FF-BF1F-2A905ED6C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851F-CCCD-4136-9891-AD9066FDB80F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EADC64D-EA09-4903-9BD9-0C7B312E3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E1FC5AC-92E1-4165-A2ED-931A8024B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D4F9-B4DF-4E35-9315-37873A898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72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CA5FD1-39AC-4DEA-936B-E516EA1FB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A42A4AF-4767-4F15-9238-6379E2BAD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BBEE8BB-4B9F-40DC-B1DF-1B1D0A2DE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337798F-99BE-4993-A5F4-5805A36DE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851F-CCCD-4136-9891-AD9066FDB80F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5F1220-3F6F-4226-AEB6-B4E1908D7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3EEB17F-61F5-4720-986C-4E7634812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D4F9-B4DF-4E35-9315-37873A898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370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3F059AE-E109-4BDC-BD37-94D8D3055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7B56D2-E9A9-4EB2-AD52-E8B427DEB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C2C024-0A22-42C7-A0B2-729823BE30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A851F-CCCD-4136-9891-AD9066FDB80F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C53046-07AB-4B21-BF04-4F0984DE99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022C54-D64B-4FFD-AE6E-B3B933947B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0D4F9-B4DF-4E35-9315-37873A898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16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9D2CE7-9DD1-433F-9F52-FB07EAA3D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029" y="-11790"/>
            <a:ext cx="10512424" cy="833015"/>
          </a:xfrm>
        </p:spPr>
        <p:txBody>
          <a:bodyPr>
            <a:noAutofit/>
          </a:bodyPr>
          <a:lstStyle/>
          <a:p>
            <a:pPr algn="ctr"/>
            <a:r>
              <a:rPr lang="ja-JP" altLang="ja-JP" sz="4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「薬局へ行こう！プロジェクト」報告書</a:t>
            </a:r>
            <a:endParaRPr kumimoji="1" lang="ja-JP" altLang="en-US" sz="4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図プレースホルダー 3">
            <a:extLst>
              <a:ext uri="{FF2B5EF4-FFF2-40B4-BE49-F238E27FC236}">
                <a16:creationId xmlns:a16="http://schemas.microsoft.com/office/drawing/2014/main" id="{50D78B8C-D368-491C-A0C0-E00F630394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0559" y="2044914"/>
            <a:ext cx="3532187" cy="4381539"/>
          </a:xfrm>
        </p:spPr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15D3E16-36AB-4AF0-9BD5-3853354831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48150" y="2019261"/>
            <a:ext cx="7305676" cy="3572242"/>
          </a:xfrm>
        </p:spPr>
        <p:txBody>
          <a:bodyPr>
            <a:normAutofit/>
          </a:bodyPr>
          <a:lstStyle/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イベントの具体内容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8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96009E1-2734-4BD7-BBD8-F4822489B635}"/>
              </a:ext>
            </a:extLst>
          </p:cNvPr>
          <p:cNvSpPr txBox="1"/>
          <p:nvPr/>
        </p:nvSpPr>
        <p:spPr>
          <a:xfrm flipH="1">
            <a:off x="157796" y="862539"/>
            <a:ext cx="5389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薬局名</a:t>
            </a:r>
            <a:r>
              <a:rPr kumimoji="1"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kumimoji="1" lang="ja-JP" altLang="en-US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A757E73-545B-4B22-8151-4DEE04E0E098}"/>
              </a:ext>
            </a:extLst>
          </p:cNvPr>
          <p:cNvSpPr txBox="1"/>
          <p:nvPr/>
        </p:nvSpPr>
        <p:spPr>
          <a:xfrm flipH="1">
            <a:off x="157796" y="1377511"/>
            <a:ext cx="10847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開催日：令和</a:t>
            </a:r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年〇月〇日　△時～□時</a:t>
            </a:r>
          </a:p>
        </p:txBody>
      </p:sp>
      <p:sp>
        <p:nvSpPr>
          <p:cNvPr id="10" name="テキスト プレースホルダー 4">
            <a:extLst>
              <a:ext uri="{FF2B5EF4-FFF2-40B4-BE49-F238E27FC236}">
                <a16:creationId xmlns:a16="http://schemas.microsoft.com/office/drawing/2014/main" id="{F8227448-C916-482D-80BE-A0BFBB4DB981}"/>
              </a:ext>
            </a:extLst>
          </p:cNvPr>
          <p:cNvSpPr txBox="1">
            <a:spLocks/>
          </p:cNvSpPr>
          <p:nvPr/>
        </p:nvSpPr>
        <p:spPr>
          <a:xfrm>
            <a:off x="4248150" y="5506833"/>
            <a:ext cx="7305676" cy="919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参加人数：〇名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男：△名、女：□名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19E2430-C1C3-494F-91CE-05F74AB4B879}"/>
              </a:ext>
            </a:extLst>
          </p:cNvPr>
          <p:cNvSpPr txBox="1"/>
          <p:nvPr/>
        </p:nvSpPr>
        <p:spPr>
          <a:xfrm>
            <a:off x="706437" y="6490556"/>
            <a:ext cx="11201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どちらかに〇をつけてください。この報告書を参考資料として使用して良いですか。　良い　</a:t>
            </a:r>
            <a:r>
              <a:rPr kumimoji="1" lang="ja-JP" altLang="en-US" b="1" dirty="0" smtClean="0"/>
              <a:t>　良く</a:t>
            </a:r>
            <a:r>
              <a:rPr kumimoji="1" lang="ja-JP" altLang="en-US" b="1" dirty="0"/>
              <a:t>ない</a:t>
            </a:r>
          </a:p>
        </p:txBody>
      </p:sp>
    </p:spTree>
    <p:extLst>
      <p:ext uri="{BB962C8B-B14F-4D97-AF65-F5344CB8AC3E}">
        <p14:creationId xmlns:p14="http://schemas.microsoft.com/office/powerpoint/2010/main" val="53258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EE3645A-C629-43B0-B92F-A3BBBB40F7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9163" y="517841"/>
            <a:ext cx="3571875" cy="5763359"/>
          </a:xfrm>
        </p:spPr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EB53EBF-912E-44D0-A2E1-94855B2F4C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37342" y="1319540"/>
            <a:ext cx="7768146" cy="4961660"/>
          </a:xfrm>
        </p:spPr>
        <p:txBody>
          <a:bodyPr>
            <a:normAutofit/>
          </a:bodyPr>
          <a:lstStyle/>
          <a:p>
            <a:r>
              <a:rPr lang="ja-JP" altLang="en-US" sz="28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〇</a:t>
            </a:r>
            <a:r>
              <a:rPr lang="ja-JP" altLang="ja-JP" sz="28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今回のイベント状況と今後の活動に</a:t>
            </a:r>
            <a:r>
              <a:rPr lang="ja-JP" altLang="ja-JP" sz="28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ついて</a:t>
            </a:r>
            <a:endParaRPr lang="en-US" altLang="ja-JP" sz="28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endParaRPr lang="en-US" altLang="ja-JP" sz="2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endParaRPr kumimoji="1" lang="en-US" altLang="ja-JP" sz="28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endParaRPr lang="en-US" altLang="ja-JP" sz="28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endParaRPr kumimoji="1" lang="en-US" altLang="ja-JP" sz="28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endParaRPr lang="en-US" altLang="ja-JP" sz="28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endParaRPr kumimoji="1" lang="en-US" altLang="ja-JP" sz="28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endParaRPr lang="en-US" altLang="ja-JP" sz="28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endParaRPr kumimoji="1" lang="en-US" altLang="ja-JP" sz="28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endParaRPr lang="en-US" altLang="ja-JP" sz="28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endParaRPr kumimoji="1" lang="en-US" altLang="ja-JP" sz="28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endParaRPr lang="en-US" altLang="ja-JP" sz="28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endParaRPr kumimoji="1" lang="ja-JP" altLang="en-US" sz="28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C4B6461-EA42-4C30-B79A-4813D69A4E14}"/>
              </a:ext>
            </a:extLst>
          </p:cNvPr>
          <p:cNvSpPr txBox="1"/>
          <p:nvPr/>
        </p:nvSpPr>
        <p:spPr>
          <a:xfrm>
            <a:off x="4137342" y="734765"/>
            <a:ext cx="533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氏名</a:t>
            </a:r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417E7BE-ABD0-468F-818B-9C9722A5B5ED}"/>
              </a:ext>
            </a:extLst>
          </p:cNvPr>
          <p:cNvSpPr txBox="1"/>
          <p:nvPr/>
        </p:nvSpPr>
        <p:spPr>
          <a:xfrm>
            <a:off x="784923" y="6488668"/>
            <a:ext cx="1112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どちらかに〇をつけてください。この報告書を参考資料として使用して良いですか。　良い　</a:t>
            </a:r>
            <a:r>
              <a:rPr kumimoji="1" lang="ja-JP" altLang="en-US" b="1" dirty="0" smtClean="0"/>
              <a:t>　良く</a:t>
            </a:r>
            <a:r>
              <a:rPr kumimoji="1" lang="ja-JP" altLang="en-US" b="1" dirty="0"/>
              <a:t>ない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E8DC87A-F0C1-4F3E-B1BB-49B9E4E78FC8}"/>
              </a:ext>
            </a:extLst>
          </p:cNvPr>
          <p:cNvSpPr txBox="1"/>
          <p:nvPr/>
        </p:nvSpPr>
        <p:spPr>
          <a:xfrm flipH="1">
            <a:off x="4137342" y="149990"/>
            <a:ext cx="5389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薬局名</a:t>
            </a:r>
            <a:r>
              <a:rPr kumimoji="1"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kumimoji="1" lang="ja-JP" altLang="en-US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3989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</TotalTime>
  <Words>110</Words>
  <Application>Microsoft Office PowerPoint</Application>
  <PresentationFormat>ワイド画面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Times New Roman</vt:lpstr>
      <vt:lpstr>Office テーマ</vt:lpstr>
      <vt:lpstr>「薬局へ行こう！プロジェクト」報告書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「薬局へ行こう！プロジェクト」報告書</dc:title>
  <dc:creator>hba06@tsuruha.co.jp</dc:creator>
  <cp:lastModifiedBy>一般社団　広島市薬剤師会</cp:lastModifiedBy>
  <cp:revision>10</cp:revision>
  <cp:lastPrinted>2023-09-01T03:30:08Z</cp:lastPrinted>
  <dcterms:created xsi:type="dcterms:W3CDTF">2023-02-13T04:58:31Z</dcterms:created>
  <dcterms:modified xsi:type="dcterms:W3CDTF">2023-09-01T03:33:44Z</dcterms:modified>
</cp:coreProperties>
</file>